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69AC4-C5C7-4610-8818-B5AAB819300E}" type="datetimeFigureOut">
              <a:rPr lang="en-IN" smtClean="0"/>
              <a:t>18-07-2013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8EBB8-818B-4C43-BB95-394D1735E8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3319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8EBB8-818B-4C43-BB95-394D1735E8A1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388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MA\Shonima\FIGURES\20122011(00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97" y="1484807"/>
            <a:ext cx="3258496" cy="342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ma\Downloads\menin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84807"/>
            <a:ext cx="349748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41620" y="1648691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8160327" y="1651062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1336962" y="5181600"/>
            <a:ext cx="72043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 1</a:t>
            </a:r>
          </a:p>
          <a:p>
            <a:r>
              <a:rPr lang="en-US" dirty="0" smtClean="0"/>
              <a:t>Gross lesions  of (a) </a:t>
            </a:r>
            <a:r>
              <a:rPr lang="en-US" dirty="0" err="1"/>
              <a:t>f</a:t>
            </a:r>
            <a:r>
              <a:rPr lang="en-US" dirty="0" err="1" smtClean="0"/>
              <a:t>ibrinous</a:t>
            </a:r>
            <a:r>
              <a:rPr lang="en-US" dirty="0" smtClean="0"/>
              <a:t> pericarditis and b) congestion of meninges  in </a:t>
            </a:r>
            <a:r>
              <a:rPr lang="en-US" i="1" dirty="0" smtClean="0"/>
              <a:t>R. </a:t>
            </a:r>
            <a:r>
              <a:rPr lang="en-US" i="1" dirty="0" err="1" smtClean="0"/>
              <a:t>anatipestifer</a:t>
            </a:r>
            <a:r>
              <a:rPr lang="en-US" i="1" dirty="0" smtClean="0"/>
              <a:t> </a:t>
            </a:r>
            <a:r>
              <a:rPr lang="en-US" dirty="0" smtClean="0"/>
              <a:t>affected ducklings</a:t>
            </a:r>
            <a:endParaRPr lang="en-IN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881745" y="2286000"/>
            <a:ext cx="1059875" cy="228600"/>
          </a:xfrm>
          <a:prstGeom prst="straightConnector1">
            <a:avLst/>
          </a:prstGeom>
          <a:ln w="158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186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MA\Shonima\FIGURES\IMG_29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19200"/>
            <a:ext cx="41148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4419600"/>
            <a:ext cx="563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 2 </a:t>
            </a:r>
          </a:p>
          <a:p>
            <a:r>
              <a:rPr lang="en-US" dirty="0" smtClean="0"/>
              <a:t>Mucoid</a:t>
            </a:r>
            <a:r>
              <a:rPr lang="en-US" dirty="0"/>
              <a:t>,  convex, greyish-white ,</a:t>
            </a:r>
            <a:r>
              <a:rPr lang="en-US" dirty="0" smtClean="0"/>
              <a:t> non-</a:t>
            </a:r>
            <a:r>
              <a:rPr lang="en-US" dirty="0" err="1" smtClean="0"/>
              <a:t>haemolytic</a:t>
            </a:r>
            <a:r>
              <a:rPr lang="en-US" dirty="0"/>
              <a:t> </a:t>
            </a:r>
            <a:r>
              <a:rPr lang="en-US" dirty="0" smtClean="0"/>
              <a:t>colonies of </a:t>
            </a:r>
            <a:r>
              <a:rPr lang="en-US" i="1" dirty="0" smtClean="0"/>
              <a:t>R. </a:t>
            </a:r>
            <a:r>
              <a:rPr lang="en-US" i="1" dirty="0" err="1" smtClean="0"/>
              <a:t>anatipestifer</a:t>
            </a:r>
            <a:r>
              <a:rPr lang="en-US" i="1" dirty="0" smtClean="0"/>
              <a:t> </a:t>
            </a:r>
            <a:r>
              <a:rPr lang="en-US" dirty="0" smtClean="0"/>
              <a:t>grown on sheep blood agar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925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1655" y="4800600"/>
            <a:ext cx="701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 3</a:t>
            </a:r>
          </a:p>
          <a:p>
            <a:r>
              <a:rPr lang="en-US" dirty="0" smtClean="0"/>
              <a:t>PCR </a:t>
            </a:r>
            <a:r>
              <a:rPr lang="en-US" dirty="0"/>
              <a:t>amplified products of 16S </a:t>
            </a:r>
            <a:r>
              <a:rPr lang="en-US" dirty="0" err="1"/>
              <a:t>rRNA</a:t>
            </a:r>
            <a:r>
              <a:rPr lang="en-US" dirty="0"/>
              <a:t> gene confirming the presence of </a:t>
            </a:r>
            <a:r>
              <a:rPr lang="en-US" i="1" dirty="0"/>
              <a:t>R. </a:t>
            </a:r>
            <a:r>
              <a:rPr lang="en-US" i="1" dirty="0" err="1"/>
              <a:t>anatipestifer</a:t>
            </a:r>
            <a:r>
              <a:rPr lang="en-US" dirty="0"/>
              <a:t> in all the six isolates. Lane 1: KAL-1, Lane 2: KNB-1, Lane 3:  KML-1, Lane 4: KTL-1, Lane 5: KML-2, Lane 6: KML-3, Lane 7: 50bp ladder</a:t>
            </a:r>
            <a:endParaRPr lang="en-IN" dirty="0"/>
          </a:p>
          <a:p>
            <a:endParaRPr lang="en-IN" dirty="0"/>
          </a:p>
        </p:txBody>
      </p:sp>
      <p:pic>
        <p:nvPicPr>
          <p:cNvPr id="1026" name="Picture 2" descr="D:\UMA\Shonima\Thesis Final Print 30.07.12\Shonima 09.06.12\Jpg\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399" y="1447800"/>
            <a:ext cx="4306887" cy="322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146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101</Words>
  <Application>Microsoft Office PowerPoint</Application>
  <PresentationFormat>On-screen Show (4:3)</PresentationFormat>
  <Paragraphs>9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uma</dc:creator>
  <cp:lastModifiedBy>hakeem</cp:lastModifiedBy>
  <cp:revision>8</cp:revision>
  <dcterms:created xsi:type="dcterms:W3CDTF">2006-08-16T00:00:00Z</dcterms:created>
  <dcterms:modified xsi:type="dcterms:W3CDTF">2013-07-18T11:38:47Z</dcterms:modified>
</cp:coreProperties>
</file>