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60" r:id="rId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86743" autoAdjust="0"/>
  </p:normalViewPr>
  <p:slideViewPr>
    <p:cSldViewPr>
      <p:cViewPr varScale="1">
        <p:scale>
          <a:sx n="66" d="100"/>
          <a:sy n="66" d="100"/>
        </p:scale>
        <p:origin x="-165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0678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2644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596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5034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162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3707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996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421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052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188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811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32736-1638-49A4-973A-87464164C233}" type="datetimeFigureOut">
              <a:rPr lang="ar-SA" smtClean="0"/>
              <a:pPr/>
              <a:t>26/12/34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481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G:\haemrrhagic syndrome figures\صورة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26" y="302001"/>
            <a:ext cx="3888431" cy="244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G:\haemrrhagic syndrome figures\صورة2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2001"/>
            <a:ext cx="4013429" cy="244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G:\haemrrhagic syndrome figures\صورة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924944"/>
            <a:ext cx="388843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G:\haemrrhagic syndrome figures\صورة4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869" y="2924944"/>
            <a:ext cx="403256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719782" y="2303299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a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772681" y="5062956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>
                <a:latin typeface="Arial" pitchFamily="34" charset="0"/>
                <a:cs typeface="Arial" pitchFamily="34" charset="0"/>
              </a:rPr>
              <a:t>d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11036" y="5030483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c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772681" y="2286584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b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رابط كسهم مستقيم 14"/>
          <p:cNvCxnSpPr/>
          <p:nvPr/>
        </p:nvCxnSpPr>
        <p:spPr>
          <a:xfrm>
            <a:off x="1084644" y="605274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/>
          <p:nvPr/>
        </p:nvCxnSpPr>
        <p:spPr>
          <a:xfrm>
            <a:off x="6508965" y="329922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6"/>
          <p:cNvCxnSpPr/>
          <p:nvPr/>
        </p:nvCxnSpPr>
        <p:spPr>
          <a:xfrm>
            <a:off x="5522794" y="764704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/>
          <p:nvPr/>
        </p:nvCxnSpPr>
        <p:spPr>
          <a:xfrm>
            <a:off x="5688124" y="3200295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/>
          <p:nvPr/>
        </p:nvCxnSpPr>
        <p:spPr>
          <a:xfrm>
            <a:off x="769139" y="2924944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مستطيل 19"/>
          <p:cNvSpPr/>
          <p:nvPr/>
        </p:nvSpPr>
        <p:spPr>
          <a:xfrm>
            <a:off x="467544" y="5557882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1400" dirty="0" smtClean="0">
                <a:latin typeface="Arial" pitchFamily="34" charset="0"/>
                <a:cs typeface="+mj-cs"/>
              </a:rPr>
              <a:t>Figure 1. a- Dead cow. Note bloody stool (arrow). b-. Abomasum showing multiple ulcers (arrows).                   d- Small intestine distended with blackish blood (arrow). d- Ileum showing blackish mucosa (arrow).</a:t>
            </a:r>
            <a:endParaRPr lang="ar-SA" sz="1400" dirty="0">
              <a:latin typeface="Arial" pitchFamily="34" charset="0"/>
              <a:cs typeface="+mj-cs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1026116" y="5445224"/>
            <a:ext cx="8117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 smtClean="0"/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02648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2" descr="G:\haemrrhagic syndrome figures\صورة5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32657"/>
            <a:ext cx="3888433" cy="258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7"/>
          <p:cNvSpPr txBox="1"/>
          <p:nvPr/>
        </p:nvSpPr>
        <p:spPr>
          <a:xfrm>
            <a:off x="684410" y="2393608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a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" descr="G:\haemrrhagic syndrome figures\صورة6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53387" y="332656"/>
            <a:ext cx="4051061" cy="258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G:\haemrrhagic syndrome figures\صورة7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068960"/>
            <a:ext cx="3888433" cy="222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G:\haemrrhagic syndrome figures\صورة8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61" y="3068960"/>
            <a:ext cx="4054687" cy="222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رابط كسهم مستقيم 11"/>
          <p:cNvCxnSpPr/>
          <p:nvPr/>
        </p:nvCxnSpPr>
        <p:spPr>
          <a:xfrm>
            <a:off x="2791091" y="1330125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1"/>
          <p:cNvCxnSpPr/>
          <p:nvPr/>
        </p:nvCxnSpPr>
        <p:spPr>
          <a:xfrm>
            <a:off x="5652120" y="3212976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1"/>
          <p:cNvCxnSpPr/>
          <p:nvPr/>
        </p:nvCxnSpPr>
        <p:spPr>
          <a:xfrm>
            <a:off x="2771800" y="3212976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1"/>
          <p:cNvCxnSpPr/>
          <p:nvPr/>
        </p:nvCxnSpPr>
        <p:spPr>
          <a:xfrm>
            <a:off x="755576" y="3140968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1"/>
          <p:cNvCxnSpPr/>
          <p:nvPr/>
        </p:nvCxnSpPr>
        <p:spPr>
          <a:xfrm>
            <a:off x="5738857" y="700821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ربع نص 9"/>
          <p:cNvSpPr txBox="1"/>
          <p:nvPr/>
        </p:nvSpPr>
        <p:spPr>
          <a:xfrm>
            <a:off x="4731716" y="2385654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r" rtl="0"/>
            <a:r>
              <a:rPr lang="en-US" sz="1400" dirty="0" smtClean="0">
                <a:latin typeface="Arial" pitchFamily="34" charset="0"/>
                <a:cs typeface="Arial" pitchFamily="34" charset="0"/>
              </a:rPr>
              <a:t>b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مربع نص 10"/>
          <p:cNvSpPr txBox="1"/>
          <p:nvPr/>
        </p:nvSpPr>
        <p:spPr>
          <a:xfrm>
            <a:off x="714272" y="4797152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c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مربع نص 20"/>
          <p:cNvSpPr txBox="1"/>
          <p:nvPr/>
        </p:nvSpPr>
        <p:spPr>
          <a:xfrm>
            <a:off x="4716015" y="4797152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d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39552" y="5373216"/>
            <a:ext cx="79928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1400" dirty="0" smtClean="0">
                <a:latin typeface="Arial" pitchFamily="34" charset="0"/>
                <a:cs typeface="Arial" pitchFamily="34" charset="0"/>
              </a:rPr>
              <a:t>Figure 2. a- Abomasum. Note sloughed area (arrow).HE.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X200. b-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Jejunum showing necrotic mucosa (arrow).HE. </a:t>
            </a:r>
            <a:r>
              <a:rPr lang="en-US" sz="1400" smtClean="0">
                <a:latin typeface="Arial" pitchFamily="34" charset="0"/>
                <a:cs typeface="Arial" pitchFamily="34" charset="0"/>
              </a:rPr>
              <a:t>X400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 c-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Ileum showing colitis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cystica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profunda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(arrows).HE.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X200. d-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Jejunum showing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submuosal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oedema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(arrow).HE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 X200. 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102</Words>
  <Application>Microsoft Office PowerPoint</Application>
  <PresentationFormat>عرض على الشاشة (3:4)‏</PresentationFormat>
  <Paragraphs>12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mahmoud Abd El halim hamouda</dc:creator>
  <cp:lastModifiedBy>mahmoud Abd El halim hamouda</cp:lastModifiedBy>
  <cp:revision>30</cp:revision>
  <dcterms:created xsi:type="dcterms:W3CDTF">2013-04-03T07:04:15Z</dcterms:created>
  <dcterms:modified xsi:type="dcterms:W3CDTF">2013-10-30T10:52:51Z</dcterms:modified>
</cp:coreProperties>
</file>