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 snapToGrid="0">
      <p:cViewPr varScale="1">
        <p:scale>
          <a:sx n="62" d="100"/>
          <a:sy n="62" d="100"/>
        </p:scale>
        <p:origin x="8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0EB8-ED01-4160-BEDA-1D4AE4EB6605}" type="datetimeFigureOut">
              <a:rPr lang="en-IN" smtClean="0"/>
              <a:t>01-10-2013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A360-4396-4643-9752-DD9C2D0060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1919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0EB8-ED01-4160-BEDA-1D4AE4EB6605}" type="datetimeFigureOut">
              <a:rPr lang="en-IN" smtClean="0"/>
              <a:t>01-10-2013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A360-4396-4643-9752-DD9C2D0060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113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0EB8-ED01-4160-BEDA-1D4AE4EB6605}" type="datetimeFigureOut">
              <a:rPr lang="en-IN" smtClean="0"/>
              <a:t>01-10-2013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A360-4396-4643-9752-DD9C2D0060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6711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0EB8-ED01-4160-BEDA-1D4AE4EB6605}" type="datetimeFigureOut">
              <a:rPr lang="en-IN" smtClean="0"/>
              <a:t>01-10-2013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A360-4396-4643-9752-DD9C2D0060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20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0EB8-ED01-4160-BEDA-1D4AE4EB6605}" type="datetimeFigureOut">
              <a:rPr lang="en-IN" smtClean="0"/>
              <a:t>01-10-2013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A360-4396-4643-9752-DD9C2D0060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0494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0EB8-ED01-4160-BEDA-1D4AE4EB6605}" type="datetimeFigureOut">
              <a:rPr lang="en-IN" smtClean="0"/>
              <a:t>01-10-2013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A360-4396-4643-9752-DD9C2D0060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5564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0EB8-ED01-4160-BEDA-1D4AE4EB6605}" type="datetimeFigureOut">
              <a:rPr lang="en-IN" smtClean="0"/>
              <a:t>01-10-2013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A360-4396-4643-9752-DD9C2D0060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002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0EB8-ED01-4160-BEDA-1D4AE4EB6605}" type="datetimeFigureOut">
              <a:rPr lang="en-IN" smtClean="0"/>
              <a:t>01-10-2013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A360-4396-4643-9752-DD9C2D0060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1213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0EB8-ED01-4160-BEDA-1D4AE4EB6605}" type="datetimeFigureOut">
              <a:rPr lang="en-IN" smtClean="0"/>
              <a:t>01-10-2013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A360-4396-4643-9752-DD9C2D0060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22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0EB8-ED01-4160-BEDA-1D4AE4EB6605}" type="datetimeFigureOut">
              <a:rPr lang="en-IN" smtClean="0"/>
              <a:t>01-10-2013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A360-4396-4643-9752-DD9C2D0060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8415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40EB8-ED01-4160-BEDA-1D4AE4EB6605}" type="datetimeFigureOut">
              <a:rPr lang="en-IN" smtClean="0"/>
              <a:t>01-10-2013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4A360-4396-4643-9752-DD9C2D0060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6238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40EB8-ED01-4160-BEDA-1D4AE4EB6605}" type="datetimeFigureOut">
              <a:rPr lang="en-IN" smtClean="0"/>
              <a:t>01-10-2013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4A360-4396-4643-9752-DD9C2D00605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7553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311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282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53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232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128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526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51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963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028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55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04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69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941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85" y="0"/>
            <a:ext cx="12331485" cy="697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388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</dc:creator>
  <cp:lastModifiedBy>my</cp:lastModifiedBy>
  <cp:revision>1</cp:revision>
  <dcterms:created xsi:type="dcterms:W3CDTF">2013-10-01T10:19:40Z</dcterms:created>
  <dcterms:modified xsi:type="dcterms:W3CDTF">2013-10-01T10:25:57Z</dcterms:modified>
</cp:coreProperties>
</file>